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166" d="100"/>
          <a:sy n="166" d="100"/>
        </p:scale>
        <p:origin x="-192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602F-4301-4EFA-A204-CC9F8CF19FF7}" type="datetimeFigureOut">
              <a:rPr lang="fr-FR" smtClean="0"/>
              <a:pPr/>
              <a:t>09/10/2022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8FC13-FC12-4840-9BC7-42A8A8C9656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539549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602F-4301-4EFA-A204-CC9F8CF19FF7}" type="datetimeFigureOut">
              <a:rPr lang="fr-FR" smtClean="0"/>
              <a:pPr/>
              <a:t>09/10/2022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8FC13-FC12-4840-9BC7-42A8A8C9656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273414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602F-4301-4EFA-A204-CC9F8CF19FF7}" type="datetimeFigureOut">
              <a:rPr lang="fr-FR" smtClean="0"/>
              <a:pPr/>
              <a:t>09/10/2022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8FC13-FC12-4840-9BC7-42A8A8C9656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077186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602F-4301-4EFA-A204-CC9F8CF19FF7}" type="datetimeFigureOut">
              <a:rPr lang="fr-FR" smtClean="0"/>
              <a:pPr/>
              <a:t>09/10/2022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8FC13-FC12-4840-9BC7-42A8A8C9656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870727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602F-4301-4EFA-A204-CC9F8CF19FF7}" type="datetimeFigureOut">
              <a:rPr lang="fr-FR" smtClean="0"/>
              <a:pPr/>
              <a:t>09/10/2022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8FC13-FC12-4840-9BC7-42A8A8C9656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079072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602F-4301-4EFA-A204-CC9F8CF19FF7}" type="datetimeFigureOut">
              <a:rPr lang="fr-FR" smtClean="0"/>
              <a:pPr/>
              <a:t>09/10/2022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8FC13-FC12-4840-9BC7-42A8A8C9656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615925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602F-4301-4EFA-A204-CC9F8CF19FF7}" type="datetimeFigureOut">
              <a:rPr lang="fr-FR" smtClean="0"/>
              <a:pPr/>
              <a:t>09/10/2022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8FC13-FC12-4840-9BC7-42A8A8C9656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106367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602F-4301-4EFA-A204-CC9F8CF19FF7}" type="datetimeFigureOut">
              <a:rPr lang="fr-FR" smtClean="0"/>
              <a:pPr/>
              <a:t>09/10/2022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8FC13-FC12-4840-9BC7-42A8A8C9656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541287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602F-4301-4EFA-A204-CC9F8CF19FF7}" type="datetimeFigureOut">
              <a:rPr lang="fr-FR" smtClean="0"/>
              <a:pPr/>
              <a:t>09/10/2022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8FC13-FC12-4840-9BC7-42A8A8C9656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4201015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602F-4301-4EFA-A204-CC9F8CF19FF7}" type="datetimeFigureOut">
              <a:rPr lang="fr-FR" smtClean="0"/>
              <a:pPr/>
              <a:t>09/10/2022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8FC13-FC12-4840-9BC7-42A8A8C9656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830475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602F-4301-4EFA-A204-CC9F8CF19FF7}" type="datetimeFigureOut">
              <a:rPr lang="fr-FR" smtClean="0"/>
              <a:pPr/>
              <a:t>09/10/2022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8FC13-FC12-4840-9BC7-42A8A8C9656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885899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BD602F-4301-4EFA-A204-CC9F8CF19FF7}" type="datetimeFigureOut">
              <a:rPr lang="fr-FR" smtClean="0"/>
              <a:pPr/>
              <a:t>09/10/2022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8FC13-FC12-4840-9BC7-42A8A8C9656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023765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beration.fr/politiques/2020/10/22/hommage-de-macron-a-samuel-paty-nous-continuerons-professeur_1803133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046071"/>
          </a:xfrm>
        </p:spPr>
        <p:txBody>
          <a:bodyPr>
            <a:normAutofit/>
          </a:bodyPr>
          <a:lstStyle/>
          <a:p>
            <a:r>
              <a:rPr lang="fr-FR" dirty="0" smtClean="0"/>
              <a:t>Hommage à Samuel </a:t>
            </a:r>
            <a:r>
              <a:rPr lang="fr-FR" smtClean="0"/>
              <a:t>Paty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40228" y="4020050"/>
            <a:ext cx="10872651" cy="1655762"/>
          </a:xfrm>
        </p:spPr>
        <p:txBody>
          <a:bodyPr>
            <a:normAutofit lnSpcReduction="1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dirty="0"/>
              <a:t>R</a:t>
            </a:r>
            <a:r>
              <a:rPr lang="fr-FR" dirty="0" smtClean="0"/>
              <a:t>etour sur les événements </a:t>
            </a:r>
            <a:endParaRPr lang="fr-FR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dirty="0" smtClean="0"/>
              <a:t>Réflexion autour des valeurs de la République</a:t>
            </a:r>
          </a:p>
          <a:p>
            <a:pPr algn="l"/>
            <a:endParaRPr lang="fr-FR" dirty="0"/>
          </a:p>
          <a:p>
            <a:pPr algn="l"/>
            <a:r>
              <a:rPr lang="fr-FR" i="1" dirty="0" smtClean="0"/>
              <a:t>Proposition de supports libres d’usage pour échanger  avec les élèves.</a:t>
            </a:r>
            <a:endParaRPr lang="fr-FR" i="1" dirty="0"/>
          </a:p>
        </p:txBody>
      </p:sp>
    </p:spTree>
    <p:extLst>
      <p:ext uri="{BB962C8B-B14F-4D97-AF65-F5344CB8AC3E}">
        <p14:creationId xmlns="" xmlns:p14="http://schemas.microsoft.com/office/powerpoint/2010/main" val="102666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2044" y="181457"/>
            <a:ext cx="8712927" cy="5788643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378822" y="5996226"/>
            <a:ext cx="116781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Photographie de la Cour d’honneur de la Sorbonne où a eu </a:t>
            </a:r>
            <a:r>
              <a:rPr lang="fr-FR" dirty="0" smtClean="0"/>
              <a:t>lieu l’hommage </a:t>
            </a:r>
            <a:r>
              <a:rPr lang="fr-FR" dirty="0"/>
              <a:t>national à Samuel </a:t>
            </a:r>
            <a:r>
              <a:rPr lang="fr-FR" dirty="0" smtClean="0"/>
              <a:t>PATY </a:t>
            </a:r>
            <a:r>
              <a:rPr lang="fr-FR" dirty="0"/>
              <a:t>le 21 octobre 2020.</a:t>
            </a:r>
          </a:p>
          <a:p>
            <a:r>
              <a:rPr lang="fr-FR" sz="1400" u="sng" dirty="0" smtClean="0">
                <a:hlinkClick r:id="rId3"/>
              </a:rPr>
              <a:t>https</a:t>
            </a:r>
            <a:r>
              <a:rPr lang="fr-FR" sz="1400" u="sng" dirty="0">
                <a:hlinkClick r:id="rId3"/>
              </a:rPr>
              <a:t>://www.liberation.fr/politiques/2020/10/22/hommage-de-macron-a-samuel-paty-nous-continuerons-professeur_1803133</a:t>
            </a:r>
            <a:endParaRPr lang="fr-FR" sz="1400" dirty="0"/>
          </a:p>
        </p:txBody>
      </p:sp>
    </p:spTree>
    <p:extLst>
      <p:ext uri="{BB962C8B-B14F-4D97-AF65-F5344CB8AC3E}">
        <p14:creationId xmlns="" xmlns:p14="http://schemas.microsoft.com/office/powerpoint/2010/main" val="2396111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Image 1" descr="https://scontent-cdt1-1.xx.fbcdn.net/v/t1.0-9/122336553_4611338032271100_2536885534798186083_o.jpg?_nc_cat=105&amp;ccb=2&amp;_nc_sid=8bfeb9&amp;_nc_ohc=pzgAm3C6mOcAX-QhSol&amp;_nc_ht=scontent-cdt1-1.xx&amp;oh=c0d5f6d38677021aa7f38fbdb326bba1&amp;oe=5FBB64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296" y="51591"/>
            <a:ext cx="8987245" cy="61293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378820" y="6180892"/>
            <a:ext cx="11678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Dessin réalisé par PLANTU et paru dans le journal LE MONDE le </a:t>
            </a:r>
            <a:r>
              <a:rPr lang="fr-FR" dirty="0"/>
              <a:t>21 octobre 2020</a:t>
            </a:r>
            <a:r>
              <a:rPr lang="fr-FR" dirty="0" smtClean="0"/>
              <a:t>.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821791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https://scontent-cdt1-1.xx.fbcdn.net/v/t1.0-9/122421141_4615584765179760_7197608846022337086_o.jpg?_nc_cat=106&amp;ccb=2&amp;_nc_sid=8bfeb9&amp;_nc_ohc=rPHLpUE-ueYAX8wiIsA&amp;_nc_ht=scontent-cdt1-1.xx&amp;oh=7053cf7775f65f791494859dad3e1fdb&amp;oe=5FBAAE7D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56505" y="0"/>
            <a:ext cx="9522823" cy="6180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378820" y="6180892"/>
            <a:ext cx="11678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Dessin réalisé par PLANTU et paru dans le journal LE MONDE le 22 </a:t>
            </a:r>
            <a:r>
              <a:rPr lang="fr-FR" dirty="0"/>
              <a:t>octobre 2020</a:t>
            </a:r>
            <a:r>
              <a:rPr lang="fr-FR" dirty="0" smtClean="0"/>
              <a:t>.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1540607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Propositions de questions supports d’échange avec les élèves: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dirty="0" smtClean="0"/>
              <a:t>Qu’est-ce qu’un hommage national?</a:t>
            </a:r>
          </a:p>
          <a:p>
            <a:r>
              <a:rPr lang="fr-FR" sz="2400" dirty="0" smtClean="0"/>
              <a:t>Qui était Samuel PATY?</a:t>
            </a:r>
          </a:p>
          <a:p>
            <a:r>
              <a:rPr lang="fr-FR" sz="2400" dirty="0" smtClean="0"/>
              <a:t>Quels sont les symboles de la République présents sur la photographie ou représentés dans les dessins?</a:t>
            </a:r>
          </a:p>
          <a:p>
            <a:r>
              <a:rPr lang="fr-FR" sz="2400" dirty="0" smtClean="0"/>
              <a:t>A quelles valeurs de la République peut-on associer ces symboles?</a:t>
            </a:r>
          </a:p>
          <a:p>
            <a:r>
              <a:rPr lang="fr-FR" sz="2400" dirty="0" smtClean="0"/>
              <a:t>Que signifient ces valeurs?</a:t>
            </a:r>
          </a:p>
          <a:p>
            <a:r>
              <a:rPr lang="fr-FR" sz="2400" dirty="0" smtClean="0"/>
              <a:t>Pourquoi était-il important d’organiser un hommage national?</a:t>
            </a:r>
          </a:p>
          <a:p>
            <a:r>
              <a:rPr lang="fr-FR" sz="2400" dirty="0" smtClean="0"/>
              <a:t>Pourquoi est-il important </a:t>
            </a:r>
            <a:r>
              <a:rPr lang="fr-FR" sz="2400" dirty="0" smtClean="0"/>
              <a:t>d’organiser </a:t>
            </a:r>
            <a:r>
              <a:rPr lang="fr-FR" sz="2400" dirty="0" smtClean="0"/>
              <a:t>un hommage à l’Ecole?</a:t>
            </a:r>
          </a:p>
          <a:p>
            <a:endParaRPr lang="fr-FR" sz="2400" dirty="0"/>
          </a:p>
        </p:txBody>
      </p:sp>
    </p:spTree>
    <p:extLst>
      <p:ext uri="{BB962C8B-B14F-4D97-AF65-F5344CB8AC3E}">
        <p14:creationId xmlns="" xmlns:p14="http://schemas.microsoft.com/office/powerpoint/2010/main" val="60967211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152</Words>
  <Application>Microsoft Office PowerPoint</Application>
  <PresentationFormat>Personnalisé</PresentationFormat>
  <Paragraphs>17</Paragraphs>
  <Slides>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6" baseType="lpstr">
      <vt:lpstr>Thème Office</vt:lpstr>
      <vt:lpstr>Hommage à Samuel Paty</vt:lpstr>
      <vt:lpstr>Diapositive 2</vt:lpstr>
      <vt:lpstr>Diapositive 3</vt:lpstr>
      <vt:lpstr>Diapositive 4</vt:lpstr>
      <vt:lpstr>Propositions de questions supports d’échange avec les élèves: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Emeline Grardel</dc:creator>
  <cp:lastModifiedBy>Anne Sophie</cp:lastModifiedBy>
  <cp:revision>8</cp:revision>
  <dcterms:created xsi:type="dcterms:W3CDTF">2020-10-28T08:39:24Z</dcterms:created>
  <dcterms:modified xsi:type="dcterms:W3CDTF">2022-10-09T14:46:24Z</dcterms:modified>
</cp:coreProperties>
</file>